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4</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have to watch each scene many times to make sure that we will not give listeners too much or too little information.”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可知，团队成员多次观看每个场景是为了确保向听众提供准确的信息。故选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5557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4566" y="692696"/>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movie lovers do through the Guangming Cinema project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 special movies.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friends.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 a colourful life.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Share their stories.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05066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①②③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①③④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②③</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652540" y="893862"/>
            <a:ext cx="4104456" cy="582362"/>
          </a:xfrm>
          <a:prstGeom prst="rect">
            <a:avLst/>
          </a:prstGeom>
        </p:spPr>
      </p:pic>
      <p:sp>
        <p:nvSpPr>
          <p:cNvPr id="4" name="矩形 3"/>
          <p:cNvSpPr/>
          <p:nvPr/>
        </p:nvSpPr>
        <p:spPr>
          <a:xfrm>
            <a:off x="1101372" y="892367"/>
            <a:ext cx="518091" cy="646331"/>
          </a:xfrm>
          <a:prstGeom prst="rect">
            <a:avLst/>
          </a:prstGeom>
        </p:spPr>
        <p:txBody>
          <a:bodyPr wrap="none">
            <a:spAutoFit/>
          </a:bodyPr>
          <a:lstStyle/>
          <a:p>
            <a:r>
              <a:rPr lang="en-US" altLang="zh-CN" sz="3600" smtClean="0"/>
              <a:t>A</a:t>
            </a:r>
            <a:endParaRPr lang="zh-CN" altLang="en-US"/>
          </a:p>
        </p:txBody>
      </p:sp>
    </p:spTree>
    <p:extLst>
      <p:ext uri="{BB962C8B-B14F-4D97-AF65-F5344CB8AC3E}">
        <p14:creationId xmlns:p14="http://schemas.microsoft.com/office/powerpoint/2010/main" val="1365841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love to ‘watch’ these special movies. It’s a good way for us to gather and make friends. The works of the Guangming Cinema project make my life colourful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可知，通过</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光明影院</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项目，电影爱好者可以享受特殊的电影、结交朋友，并让生活变得更加丰富多彩。故选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1710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tabLst>
                <a:tab pos="5645150" algn="l"/>
                <a:tab pos="8429625"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passage mainly talk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project helps the blind enjoy movies.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blind make friends by watching movies.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team tries to make movies more interesting</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76326" y="926872"/>
            <a:ext cx="4680520" cy="609056"/>
          </a:xfrm>
          <a:prstGeom prst="rect">
            <a:avLst/>
          </a:prstGeom>
        </p:spPr>
      </p:pic>
      <p:sp>
        <p:nvSpPr>
          <p:cNvPr id="4" name="矩形 3"/>
          <p:cNvSpPr/>
          <p:nvPr/>
        </p:nvSpPr>
        <p:spPr>
          <a:xfrm>
            <a:off x="1092746" y="918245"/>
            <a:ext cx="518091" cy="646331"/>
          </a:xfrm>
          <a:prstGeom prst="rect">
            <a:avLst/>
          </a:prstGeom>
        </p:spPr>
        <p:txBody>
          <a:bodyPr wrap="none">
            <a:spAutoFit/>
          </a:bodyPr>
          <a:lstStyle/>
          <a:p>
            <a:r>
              <a:rPr lang="en-US" altLang="zh-CN" sz="3600" smtClean="0"/>
              <a:t>A</a:t>
            </a:r>
            <a:endParaRPr lang="zh-CN" altLang="en-US"/>
          </a:p>
        </p:txBody>
      </p:sp>
    </p:spTree>
    <p:extLst>
      <p:ext uri="{BB962C8B-B14F-4D97-AF65-F5344CB8AC3E}">
        <p14:creationId xmlns:p14="http://schemas.microsoft.com/office/powerpoint/2010/main" val="320700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can’t see, can you still enjoy movies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answer is yes. The Guangming Cinema project makes this come true.”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并结合全文内容可知，本文主要介绍了帮助盲人享受电影的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光明影院</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06180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50590" y="1052736"/>
            <a:ext cx="3484571" cy="1008112"/>
            <a:chOff x="838622" y="1268760"/>
            <a:chExt cx="2814042" cy="814123"/>
          </a:xfrm>
        </p:grpSpPr>
        <p:pic>
          <p:nvPicPr>
            <p:cNvPr id="5" name="图片 4"/>
            <p:cNvPicPr>
              <a:picLocks noChangeAspect="1"/>
            </p:cNvPicPr>
            <p:nvPr/>
          </p:nvPicPr>
          <p:blipFill>
            <a:blip r:embed="rId2"/>
            <a:stretch>
              <a:fillRect/>
            </a:stretch>
          </p:blipFill>
          <p:spPr>
            <a:xfrm>
              <a:off x="838622" y="1268760"/>
              <a:ext cx="1917928" cy="694797"/>
            </a:xfrm>
            <a:prstGeom prst="rect">
              <a:avLst/>
            </a:prstGeom>
          </p:spPr>
        </p:pic>
        <p:pic>
          <p:nvPicPr>
            <p:cNvPr id="6" name="图片 5"/>
            <p:cNvPicPr>
              <a:picLocks noChangeAspect="1"/>
            </p:cNvPicPr>
            <p:nvPr/>
          </p:nvPicPr>
          <p:blipFill>
            <a:blip r:embed="rId3"/>
            <a:stretch>
              <a:fillRect/>
            </a:stretch>
          </p:blipFill>
          <p:spPr>
            <a:xfrm>
              <a:off x="2585864" y="1597108"/>
              <a:ext cx="1066800" cy="485775"/>
            </a:xfrm>
            <a:prstGeom prst="rect">
              <a:avLst/>
            </a:prstGeom>
          </p:spPr>
        </p:pic>
      </p:grpSp>
      <p:sp>
        <p:nvSpPr>
          <p:cNvPr id="3" name="内容占位符 2"/>
          <p:cNvSpPr>
            <a:spLocks noGrp="1"/>
          </p:cNvSpPr>
          <p:nvPr>
            <p:ph idx="1"/>
          </p:nvPr>
        </p:nvSpPr>
        <p:spPr>
          <a:xfrm>
            <a:off x="363141" y="1100524"/>
            <a:ext cx="11485848" cy="4939814"/>
          </a:xfrm>
        </p:spPr>
        <p:txBody>
          <a:bodyPr/>
          <a:lstStyle/>
          <a:p>
            <a:pPr indent="714375" hangingPunct="0">
              <a:spcAft>
                <a:spcPts val="0"/>
              </a:spcAft>
            </a:pPr>
            <a:r>
              <a:rPr lang="en-US"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推断</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主旨大意题</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在文章的首段或者末段</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提取文章的主旨句。</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段落中出现转折的词语</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该句很可能是主题句。</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5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第三步</a:t>
            </a:r>
            <a:r>
              <a:rPr lang="zh-CN"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疑问句出现在首段</a:t>
            </a:r>
            <a:r>
              <a:rPr lang="zh-CN"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其回答的句子可能是主题句。</a:t>
            </a:r>
            <a:endParaRPr lang="zh-CN"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第四步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反复出现的词语</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一般为体现文章主旨的</a:t>
            </a:r>
            <a:r>
              <a:rPr lang="zh-CN"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a:t>
            </a:r>
            <a:endParaRPr lang="en-US"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r>
              <a:rPr lang="zh-CN"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词。</a:t>
            </a:r>
            <a:endParaRPr lang="zh-CN" altLang="en-US" sz="3500"/>
          </a:p>
        </p:txBody>
      </p:sp>
    </p:spTree>
    <p:extLst>
      <p:ext uri="{BB962C8B-B14F-4D97-AF65-F5344CB8AC3E}">
        <p14:creationId xmlns:p14="http://schemas.microsoft.com/office/powerpoint/2010/main" val="2135108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19320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679598"/>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68760"/>
            <a:ext cx="11485848" cy="165474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to watch each scene many times to make sure that we will not give listeners too much or too little information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2870235"/>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我们必须多次观看每个场景</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以确保我们不会给听众太多或太少的信息。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4"/>
          <p:cNvSpPr txBox="1">
            <a:spLocks/>
          </p:cNvSpPr>
          <p:nvPr/>
        </p:nvSpPr>
        <p:spPr bwMode="auto">
          <a:xfrm>
            <a:off x="360854" y="4411027"/>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这是一个主从复合句。</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引导的是一个宾语</a:t>
            </a:r>
            <a:endPar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9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3777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734721" y="548680"/>
            <a:ext cx="10720970" cy="1500076"/>
          </a:xfrm>
          <a:prstGeom prst="rect">
            <a:avLst/>
          </a:prstGeom>
        </p:spPr>
      </p:pic>
      <p:pic>
        <p:nvPicPr>
          <p:cNvPr id="5" name="图片 4"/>
          <p:cNvPicPr>
            <a:picLocks noChangeAspect="1"/>
          </p:cNvPicPr>
          <p:nvPr/>
        </p:nvPicPr>
        <p:blipFill>
          <a:blip r:embed="rId3"/>
          <a:stretch>
            <a:fillRect/>
          </a:stretch>
        </p:blipFill>
        <p:spPr>
          <a:xfrm>
            <a:off x="550590" y="2208503"/>
            <a:ext cx="3024336" cy="790377"/>
          </a:xfrm>
          <a:prstGeom prst="rect">
            <a:avLst/>
          </a:prstGeom>
        </p:spPr>
      </p:pic>
      <p:sp>
        <p:nvSpPr>
          <p:cNvPr id="6" name="内容占位符 1"/>
          <p:cNvSpPr>
            <a:spLocks noGrp="1"/>
          </p:cNvSpPr>
          <p:nvPr>
            <p:ph idx="1"/>
          </p:nvPr>
        </p:nvSpPr>
        <p:spPr>
          <a:xfrm>
            <a:off x="360854" y="2150108"/>
            <a:ext cx="11485848" cy="1754326"/>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光明影院</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项目为盲人提供的电影解说服务</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34566" y="3734284"/>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1"/>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山西晋中四校联考期中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699108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94810"/>
            <a:ext cx="11485848" cy="2485745"/>
          </a:xfrm>
        </p:spPr>
        <p:txBody>
          <a:bodyPr/>
          <a:lstStyle/>
          <a:p>
            <a:pPr indent="71596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can’t see, can you still enjoy movies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answer is yes. The Guangming Cinema project makes this come true. It provides movies for the blind people who can’t see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966700"/>
            <a:ext cx="11485848" cy="331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this kind of movie like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adds the audio descriptions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语音描述</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the scenes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场景</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 people know what is happening on the screen. People can enjoy the stories by listening to them.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451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of the team members on the project are students and teachers from the Communication University of China. They write the audio descriptions for the movies. Cai Yu is one of them. “It usually takes one to two months to write the descriptions for a movie,” said Cai. “We have to watch each scene many times to make sure that we will not give listeners too much or too little information.”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14567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5281959"/>
          </a:xfrm>
        </p:spPr>
        <p:txBody>
          <a:bodyPr/>
          <a:lstStyle/>
          <a:p>
            <a:pPr indent="715963"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project was started in 2017. It provides more than 600 movies with audio descriptions. Some popular movies in recent years, such as </a:t>
            </a:r>
            <a:r>
              <a:rPr lang="en-US" altLang="zh-CN" sz="35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Full</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a:t>
            </a:r>
            <a:r>
              <a:rPr lang="en-US" altLang="zh-CN" sz="3500"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35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sz="35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Successor</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on the list.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Cao Jun is a movie lover in the project. “I love to ‘watch’ these special movies. It’s a good way for us to gather and make friends. The works of the Guangming Cinema project make my life colourful</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9989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is the Guangming Cinema project for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blind people.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students.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movie lovers.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92746" y="918245"/>
            <a:ext cx="518091" cy="646331"/>
          </a:xfrm>
          <a:prstGeom prst="rect">
            <a:avLst/>
          </a:prstGeom>
        </p:spPr>
        <p:txBody>
          <a:bodyPr wrap="none">
            <a:spAutoFit/>
          </a:bodyPr>
          <a:lstStyle/>
          <a:p>
            <a:r>
              <a:rPr lang="en-US" altLang="zh-CN" sz="3600" smtClean="0"/>
              <a:t>A</a:t>
            </a:r>
            <a:endParaRPr lang="zh-CN" altLang="en-US"/>
          </a:p>
        </p:txBody>
      </p:sp>
      <p:sp>
        <p:nvSpPr>
          <p:cNvPr id="5" name="内容占位符 1"/>
          <p:cNvSpPr txBox="1">
            <a:spLocks/>
          </p:cNvSpPr>
          <p:nvPr/>
        </p:nvSpPr>
        <p:spPr bwMode="auto">
          <a:xfrm>
            <a:off x="360854" y="3933056"/>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provides movies for the blind people who can’t see.”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光明影院</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项目是为盲人服务的。故选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19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tabLst>
                <a:tab pos="5645150" algn="l"/>
                <a:tab pos="8077200"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movies.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audio descriptions.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stories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889350" y="919286"/>
            <a:ext cx="5832648" cy="664662"/>
          </a:xfrm>
          <a:prstGeom prst="rect">
            <a:avLst/>
          </a:prstGeom>
        </p:spPr>
      </p:pic>
      <p:sp>
        <p:nvSpPr>
          <p:cNvPr id="4" name="矩形 3"/>
          <p:cNvSpPr/>
          <p:nvPr/>
        </p:nvSpPr>
        <p:spPr>
          <a:xfrm>
            <a:off x="1126654" y="926871"/>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4088037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代词指代题。根据第二段中的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adds the audio descriptions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语音描述</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describe the scenes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场景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help people know what is happening on the screen.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它通过添加语音描述来描绘场景。它们帮助人们了解屏幕上正在发生的事情。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指代的是语音描述。故选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3853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the team members watch each scene many times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remember the story in the movie.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give listeners the right information.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carefully watch and enjoy the movie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9641" y="926871"/>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271206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754</Words>
  <Application>Microsoft Office PowerPoint</Application>
  <PresentationFormat>自定义</PresentationFormat>
  <Paragraphs>49</Paragraphs>
  <Slides>16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仿宋</vt:lpstr>
      <vt:lpstr>黑体</vt:lpstr>
      <vt:lpstr>楷体</vt:lpstr>
      <vt:lpstr>宋体</vt:lpstr>
      <vt:lpstr>微软雅黑</vt:lpstr>
      <vt:lpstr>Arial</vt:lpstr>
      <vt:lpstr>Book Antiqua</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